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62" r:id="rId4"/>
    <p:sldId id="263" r:id="rId5"/>
    <p:sldId id="264" r:id="rId6"/>
    <p:sldId id="265" r:id="rId7"/>
    <p:sldId id="266" r:id="rId8"/>
    <p:sldId id="267" r:id="rId9"/>
    <p:sldId id="270" r:id="rId10"/>
    <p:sldId id="271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D224E-299A-8C65-B31D-8559D3313AD9}" v="6" dt="2025-06-05T15:39:42.053"/>
    <p1510:client id="{076CD110-A989-DBE1-809D-94C08A62A148}" v="86" dt="2025-06-05T13:52:41.378"/>
    <p1510:client id="{B0CA7156-B3AA-F287-D899-C08EBC3FD404}" v="60" dt="2025-06-04T19:20:07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28FCE-7B86-1915-B988-6FE495A3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0" y="2754098"/>
            <a:ext cx="12472085" cy="1346157"/>
          </a:xfrm>
        </p:spPr>
        <p:txBody>
          <a:bodyPr>
            <a:normAutofit fontScale="90000"/>
          </a:bodyPr>
          <a:lstStyle/>
          <a:p>
            <a:r>
              <a:rPr lang="en-US" dirty="0"/>
              <a:t>Teil 1 </a:t>
            </a:r>
            <a:r>
              <a:rPr lang="en-US" dirty="0" err="1"/>
              <a:t>unter</a:t>
            </a:r>
            <a:br>
              <a:rPr lang="en-US" dirty="0"/>
            </a:br>
            <a:r>
              <a:rPr lang="en-US" dirty="0">
                <a:ea typeface="+mj-lt"/>
                <a:cs typeface="+mj-lt"/>
              </a:rPr>
              <a:t>github.com/</a:t>
            </a:r>
            <a:r>
              <a:rPr lang="en-US" dirty="0" err="1">
                <a:ea typeface="+mj-lt"/>
                <a:cs typeface="+mj-lt"/>
              </a:rPr>
              <a:t>Namitera</a:t>
            </a:r>
            <a:r>
              <a:rPr lang="en-US" dirty="0">
                <a:ea typeface="+mj-lt"/>
                <a:cs typeface="+mj-lt"/>
              </a:rPr>
              <a:t>/Musik-Physik-der-Musik-05.06.2025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3725F-39F6-62A0-10AA-B49551815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88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B29C-280E-0362-1C89-6E095F69B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7CD68F-0A9B-484F-E291-6E0BAAAEC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794"/>
            <a:ext cx="12434956" cy="6852478"/>
          </a:xfrm>
        </p:spPr>
      </p:pic>
    </p:spTree>
    <p:extLst>
      <p:ext uri="{BB962C8B-B14F-4D97-AF65-F5344CB8AC3E}">
        <p14:creationId xmlns:p14="http://schemas.microsoft.com/office/powerpoint/2010/main" val="88029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52D8-7EF3-FDC9-2326-BAB6AEBB5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261A-68A3-C0C9-D247-EECAE7BC5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ell">
            <a:hlinkClick r:id="" action="ppaction://media"/>
            <a:extLst>
              <a:ext uri="{FF2B5EF4-FFF2-40B4-BE49-F238E27FC236}">
                <a16:creationId xmlns:a16="http://schemas.microsoft.com/office/drawing/2014/main" id="{F0D7DF58-9A0D-A514-CF3A-0652FD6555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04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2E86-816C-D6F2-45CA-E1E6531F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648A2-0CF6-B356-56A9-E7EBDE674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uitar">
            <a:hlinkClick r:id="" action="ppaction://media"/>
            <a:extLst>
              <a:ext uri="{FF2B5EF4-FFF2-40B4-BE49-F238E27FC236}">
                <a16:creationId xmlns:a16="http://schemas.microsoft.com/office/drawing/2014/main" id="{42134B1D-F6B2-287C-FB9C-E77D90B58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5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97CE-66B4-9A09-258A-4D6073E6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10155F-611B-3245-010A-E5AD592DD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-131727"/>
            <a:ext cx="12390782" cy="7095433"/>
          </a:xfrm>
        </p:spPr>
      </p:pic>
    </p:spTree>
    <p:extLst>
      <p:ext uri="{BB962C8B-B14F-4D97-AF65-F5344CB8AC3E}">
        <p14:creationId xmlns:p14="http://schemas.microsoft.com/office/powerpoint/2010/main" val="1731384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447E0-A71A-0736-1109-3700B2CD1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24565-692E-3B0A-D458-FDD2E2347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Sound">
            <a:hlinkClick r:id="" action="ppaction://media"/>
            <a:extLst>
              <a:ext uri="{FF2B5EF4-FFF2-40B4-BE49-F238E27FC236}">
                <a16:creationId xmlns:a16="http://schemas.microsoft.com/office/drawing/2014/main" id="{F2CC9936-DBDC-C2D7-3011-66A06D562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4119"/>
            <a:ext cx="12282406" cy="686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6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3CD85-C077-537B-529E-9F47E010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BB512-A6F0-E3A9-7FF0-F744BDBD1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Noise">
            <a:hlinkClick r:id="" action="ppaction://media"/>
            <a:extLst>
              <a:ext uri="{FF2B5EF4-FFF2-40B4-BE49-F238E27FC236}">
                <a16:creationId xmlns:a16="http://schemas.microsoft.com/office/drawing/2014/main" id="{BD73300B-2158-6C7E-6B6E-481146C8A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178" y="-15907"/>
            <a:ext cx="12293450" cy="688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1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9E65-D770-5707-78F7-160B723B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81AF5-8532-D890-A296-606D7DB93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roundTheFire">
            <a:hlinkClick r:id="" action="ppaction://media"/>
            <a:extLst>
              <a:ext uri="{FF2B5EF4-FFF2-40B4-BE49-F238E27FC236}">
                <a16:creationId xmlns:a16="http://schemas.microsoft.com/office/drawing/2014/main" id="{361CE40B-E168-D184-21DE-A76C97DCCA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73" y="-4119"/>
            <a:ext cx="12195551" cy="686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4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4D8A-976F-1AB1-FDF3-1B9347F55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2CE4C-7C04-DA75-8A93-564993BCF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Ending">
            <a:hlinkClick r:id="" action="ppaction://media"/>
            <a:extLst>
              <a:ext uri="{FF2B5EF4-FFF2-40B4-BE49-F238E27FC236}">
                <a16:creationId xmlns:a16="http://schemas.microsoft.com/office/drawing/2014/main" id="{9A89CD65-079E-4607-50D1-E2E55DC2E8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8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59B8D-D1DC-97B2-D17C-30A2DD5CF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E77D1D-A2ED-C912-8787-E594F6058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0249"/>
            <a:ext cx="12192000" cy="6863521"/>
          </a:xfrm>
        </p:spPr>
      </p:pic>
    </p:spTree>
    <p:extLst>
      <p:ext uri="{BB962C8B-B14F-4D97-AF65-F5344CB8AC3E}">
        <p14:creationId xmlns:p14="http://schemas.microsoft.com/office/powerpoint/2010/main" val="3365939192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Larissa</vt:lpstr>
      <vt:lpstr>Teil 1 unter github.com/Namitera/Musik-Physik-der-Musik-05.06.2025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156</cp:revision>
  <dcterms:created xsi:type="dcterms:W3CDTF">2025-06-02T19:23:05Z</dcterms:created>
  <dcterms:modified xsi:type="dcterms:W3CDTF">2025-06-05T15:40:04Z</dcterms:modified>
</cp:coreProperties>
</file>

<file path=docProps/thumbnail.jpeg>
</file>